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9"/>
  </p:notesMasterIdLst>
  <p:sldIdLst>
    <p:sldId id="256" r:id="rId5"/>
    <p:sldId id="257" r:id="rId6"/>
    <p:sldId id="261" r:id="rId7"/>
    <p:sldId id="258" r:id="rId8"/>
  </p:sldIdLst>
  <p:sldSz cx="9144000" cy="6858000" type="screen4x3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manuel Madrid Restrepo" initials="EMR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3" autoAdjust="0"/>
    <p:restoredTop sz="94705"/>
  </p:normalViewPr>
  <p:slideViewPr>
    <p:cSldViewPr snapToGrid="0">
      <p:cViewPr varScale="1">
        <p:scale>
          <a:sx n="108" d="100"/>
          <a:sy n="108" d="100"/>
        </p:scale>
        <p:origin x="180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viewProps" Target="view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presProps" Target="presProps.xml"/><Relationship Id="rId5" Type="http://schemas.openxmlformats.org/officeDocument/2006/relationships/slide" Target="slides/slide1.xml"/><Relationship Id="rId10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AA4DA1-B0F9-BE4E-BD8D-F6ECC197E24C}" type="datetimeFigureOut">
              <a:rPr lang="es-ES_tradnl" smtClean="0"/>
              <a:t>13/2/18</a:t>
            </a:fld>
            <a:endParaRPr lang="es-ES_tradn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_tradn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_tradnl"/>
              <a:t>Haga clic para modificar los estilos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70FB72-91B2-634A-9B45-9EBBED6A3EBE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671680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82926-025C-4492-A007-36A806BCA0F4}" type="datetimeFigureOut">
              <a:rPr lang="es-ES" smtClean="0"/>
              <a:t>13/2/18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AC946-410E-4677-B1D6-226A086D226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05771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82926-025C-4492-A007-36A806BCA0F4}" type="datetimeFigureOut">
              <a:rPr lang="es-ES" smtClean="0"/>
              <a:t>13/2/18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AC946-410E-4677-B1D6-226A086D226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067382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82926-025C-4492-A007-36A806BCA0F4}" type="datetimeFigureOut">
              <a:rPr lang="es-ES" smtClean="0"/>
              <a:t>13/2/18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AC946-410E-4677-B1D6-226A086D226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013919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82926-025C-4492-A007-36A806BCA0F4}" type="datetimeFigureOut">
              <a:rPr lang="es-ES" smtClean="0"/>
              <a:t>13/2/18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AC946-410E-4677-B1D6-226A086D226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85353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82926-025C-4492-A007-36A806BCA0F4}" type="datetimeFigureOut">
              <a:rPr lang="es-ES" smtClean="0"/>
              <a:t>13/2/18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AC946-410E-4677-B1D6-226A086D226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067413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82926-025C-4492-A007-36A806BCA0F4}" type="datetimeFigureOut">
              <a:rPr lang="es-ES" smtClean="0"/>
              <a:t>13/2/18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AC946-410E-4677-B1D6-226A086D226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724029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82926-025C-4492-A007-36A806BCA0F4}" type="datetimeFigureOut">
              <a:rPr lang="es-ES" smtClean="0"/>
              <a:t>13/2/18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AC946-410E-4677-B1D6-226A086D226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746722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82926-025C-4492-A007-36A806BCA0F4}" type="datetimeFigureOut">
              <a:rPr lang="es-ES" smtClean="0"/>
              <a:t>13/2/18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AC946-410E-4677-B1D6-226A086D226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788767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82926-025C-4492-A007-36A806BCA0F4}" type="datetimeFigureOut">
              <a:rPr lang="es-ES" smtClean="0"/>
              <a:t>13/2/18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AC946-410E-4677-B1D6-226A086D226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750348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82926-025C-4492-A007-36A806BCA0F4}" type="datetimeFigureOut">
              <a:rPr lang="es-ES" smtClean="0"/>
              <a:t>13/2/18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AC946-410E-4677-B1D6-226A086D226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149792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82926-025C-4492-A007-36A806BCA0F4}" type="datetimeFigureOut">
              <a:rPr lang="es-ES" smtClean="0"/>
              <a:t>13/2/18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AC946-410E-4677-B1D6-226A086D226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19372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382926-025C-4492-A007-36A806BCA0F4}" type="datetimeFigureOut">
              <a:rPr lang="es-ES" smtClean="0"/>
              <a:t>13/2/18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AAC946-410E-4677-B1D6-226A086D226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813659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tiff"/><Relationship Id="rId3" Type="http://schemas.openxmlformats.org/officeDocument/2006/relationships/image" Target="../media/image6.tiff"/><Relationship Id="rId7" Type="http://schemas.openxmlformats.org/officeDocument/2006/relationships/image" Target="../media/image10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tiff"/><Relationship Id="rId5" Type="http://schemas.openxmlformats.org/officeDocument/2006/relationships/image" Target="../media/image8.tiff"/><Relationship Id="rId4" Type="http://schemas.openxmlformats.org/officeDocument/2006/relationships/image" Target="../media/image7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1804380" y="415636"/>
            <a:ext cx="79452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s-ES_tradnl" sz="3200" dirty="0">
              <a:solidFill>
                <a:schemeClr val="bg1"/>
              </a:solidFill>
              <a:latin typeface="Helvetica" charset="0"/>
              <a:ea typeface="Helvetica" charset="0"/>
              <a:cs typeface="Helvetica" charset="0"/>
            </a:endParaRPr>
          </a:p>
          <a:p>
            <a:pPr algn="ctr"/>
            <a:r>
              <a:rPr lang="es-ES" sz="4000" b="1" i="1" dirty="0">
                <a:solidFill>
                  <a:schemeClr val="bg1"/>
                </a:solidFill>
                <a:latin typeface="Georgia" panose="02040502050405020303" pitchFamily="18" charset="0"/>
              </a:rPr>
              <a:t>Movility Drives Agility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880946" y="4382861"/>
            <a:ext cx="763623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800" b="1" i="1" dirty="0">
                <a:solidFill>
                  <a:schemeClr val="bg1"/>
                </a:solidFill>
                <a:latin typeface="Georgia" panose="02040502050405020303" pitchFamily="18" charset="0"/>
                <a:ea typeface="Helvetica" charset="0"/>
                <a:cs typeface="Helvetica" charset="0"/>
              </a:rPr>
              <a:t>Por: </a:t>
            </a:r>
          </a:p>
          <a:p>
            <a:r>
              <a:rPr lang="es-ES_tradnl" sz="2800" b="1" i="1" dirty="0">
                <a:solidFill>
                  <a:schemeClr val="bg1"/>
                </a:solidFill>
                <a:latin typeface="Georgia" panose="02040502050405020303" pitchFamily="18" charset="0"/>
                <a:ea typeface="Helvetica" charset="0"/>
                <a:cs typeface="Helvetica" charset="0"/>
              </a:rPr>
              <a:t>Emanuel Madrid</a:t>
            </a:r>
          </a:p>
          <a:p>
            <a:r>
              <a:rPr lang="es-ES_tradnl" sz="2800" b="1" i="1" dirty="0">
                <a:solidFill>
                  <a:schemeClr val="bg1"/>
                </a:solidFill>
                <a:latin typeface="Georgia" panose="02040502050405020303" pitchFamily="18" charset="0"/>
                <a:ea typeface="Helvetica" charset="0"/>
                <a:cs typeface="Helvetica" charset="0"/>
              </a:rPr>
              <a:t>Juan Felipe Rojas</a:t>
            </a:r>
          </a:p>
          <a:p>
            <a:r>
              <a:rPr lang="es-ES_tradnl" sz="2800" b="1" i="1" dirty="0">
                <a:solidFill>
                  <a:schemeClr val="bg1"/>
                </a:solidFill>
                <a:latin typeface="Georgia" panose="02040502050405020303" pitchFamily="18" charset="0"/>
                <a:ea typeface="Helvetica" charset="0"/>
                <a:cs typeface="Helvetica" charset="0"/>
              </a:rPr>
              <a:t>José David Henao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880946" y="361299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_tradnl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8C256E48-3379-6D4C-AB3B-658ADDBE10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634982" cy="2861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6791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275968" y="688206"/>
            <a:ext cx="8321622" cy="8831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s-CO" dirty="0">
              <a:latin typeface="Helvetica" charset="0"/>
              <a:ea typeface="Helvetica" charset="0"/>
              <a:cs typeface="Helvetica" charset="0"/>
            </a:endParaRPr>
          </a:p>
          <a:p>
            <a:pPr>
              <a:lnSpc>
                <a:spcPct val="150000"/>
              </a:lnSpc>
            </a:pPr>
            <a:r>
              <a:rPr lang="es-CO" dirty="0">
                <a:latin typeface="Helvetica" charset="0"/>
                <a:ea typeface="Helvetica" charset="0"/>
                <a:cs typeface="Helvetica" charset="0"/>
              </a:rPr>
              <a:t>El</a:t>
            </a:r>
            <a:endParaRPr lang="es-ES" dirty="0">
              <a:solidFill>
                <a:schemeClr val="accent5">
                  <a:lumMod val="75000"/>
                </a:schemeClr>
              </a:solidFill>
              <a:latin typeface="Helvetica" panose="020B0604020202030204" pitchFamily="34" charset="0"/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275968" y="226541"/>
            <a:ext cx="83216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b="1" i="1" dirty="0">
                <a:solidFill>
                  <a:srgbClr val="002060"/>
                </a:solidFill>
                <a:latin typeface="Georgia" panose="02040502050405020303" pitchFamily="18" charset="0"/>
              </a:rPr>
              <a:t>Movility Drives Agility</a:t>
            </a:r>
            <a:endParaRPr lang="es-ES" sz="2400" b="1" i="1" dirty="0">
              <a:solidFill>
                <a:srgbClr val="002060"/>
              </a:solidFill>
              <a:latin typeface="Georgia" panose="02040502050405020303" pitchFamily="18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8770E6C-AF38-7643-872C-DD8AB18392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8713" y="3412245"/>
            <a:ext cx="2456131" cy="2234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7867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252217" y="956839"/>
            <a:ext cx="8796780" cy="4897696"/>
          </a:xfrm>
          <a:prstGeom prst="rect">
            <a:avLst/>
          </a:prstGeom>
          <a:noFill/>
        </p:spPr>
        <p:txBody>
          <a:bodyPr wrap="square" numCol="3" rtlCol="0">
            <a:spAutoFit/>
          </a:bodyPr>
          <a:lstStyle/>
          <a:p>
            <a:pPr fontAlgn="ctr"/>
            <a:r>
              <a:rPr lang="es-CO" b="1" dirty="0"/>
              <a:t>Móviles: </a:t>
            </a:r>
          </a:p>
          <a:p>
            <a:pPr fontAlgn="ctr"/>
            <a:endParaRPr lang="es-CO" b="1" dirty="0"/>
          </a:p>
          <a:p>
            <a:pPr fontAlgn="ctr"/>
            <a:endParaRPr lang="es-CO" b="1" dirty="0"/>
          </a:p>
          <a:p>
            <a:pPr fontAlgn="ctr"/>
            <a:endParaRPr lang="es-CO" b="1" dirty="0"/>
          </a:p>
          <a:p>
            <a:pPr fontAlgn="ctr"/>
            <a:endParaRPr lang="es-CO" b="1" dirty="0"/>
          </a:p>
          <a:p>
            <a:pPr fontAlgn="ctr"/>
            <a:endParaRPr lang="es-CO" b="1" dirty="0"/>
          </a:p>
          <a:p>
            <a:pPr fontAlgn="ctr"/>
            <a:r>
              <a:rPr lang="es-CO" b="1" dirty="0"/>
              <a:t>Tablets: </a:t>
            </a:r>
          </a:p>
          <a:p>
            <a:pPr fontAlgn="ctr"/>
            <a:endParaRPr lang="es-CO" b="1" dirty="0"/>
          </a:p>
          <a:p>
            <a:pPr fontAlgn="ctr"/>
            <a:endParaRPr lang="es-CO" b="1" dirty="0"/>
          </a:p>
          <a:p>
            <a:pPr fontAlgn="ctr"/>
            <a:endParaRPr lang="es-CO" b="1" dirty="0"/>
          </a:p>
          <a:p>
            <a:pPr fontAlgn="ctr"/>
            <a:endParaRPr lang="es-CO" b="1" dirty="0"/>
          </a:p>
          <a:p>
            <a:pPr fontAlgn="ctr"/>
            <a:endParaRPr lang="es-CO" b="1" dirty="0"/>
          </a:p>
          <a:p>
            <a:pPr fontAlgn="ctr"/>
            <a:r>
              <a:rPr lang="es-CO" b="1" dirty="0"/>
              <a:t>Consolas de videojuegos:  </a:t>
            </a:r>
          </a:p>
          <a:p>
            <a:pPr fontAlgn="ctr"/>
            <a:endParaRPr lang="es-CO" b="1" dirty="0"/>
          </a:p>
          <a:p>
            <a:pPr fontAlgn="ctr"/>
            <a:endParaRPr lang="es-CO" b="1" dirty="0"/>
          </a:p>
          <a:p>
            <a:pPr fontAlgn="ctr"/>
            <a:endParaRPr lang="es-CO" b="1" dirty="0"/>
          </a:p>
          <a:p>
            <a:pPr fontAlgn="ctr"/>
            <a:endParaRPr lang="es-CO" b="1" dirty="0"/>
          </a:p>
          <a:p>
            <a:pPr fontAlgn="ctr"/>
            <a:r>
              <a:rPr lang="es-CO" b="1" dirty="0"/>
              <a:t>Cámaras, video y equipos relacionados: </a:t>
            </a:r>
            <a:endParaRPr lang="es-CO" dirty="0"/>
          </a:p>
          <a:p>
            <a:pPr fontAlgn="ctr"/>
            <a:endParaRPr lang="es-CO" b="1" dirty="0"/>
          </a:p>
          <a:p>
            <a:pPr fontAlgn="ctr"/>
            <a:endParaRPr lang="es-CO" b="1" dirty="0"/>
          </a:p>
          <a:p>
            <a:pPr fontAlgn="ctr"/>
            <a:r>
              <a:rPr lang="es-CO" b="1" dirty="0"/>
              <a:t>Tecnologías para vehículos (infotainment): </a:t>
            </a:r>
          </a:p>
          <a:p>
            <a:pPr fontAlgn="ctr"/>
            <a:endParaRPr lang="es-CO" b="1" dirty="0"/>
          </a:p>
          <a:p>
            <a:pPr fontAlgn="ctr"/>
            <a:endParaRPr lang="es-ES" b="1" dirty="0"/>
          </a:p>
          <a:p>
            <a:pPr fontAlgn="ctr"/>
            <a:endParaRPr lang="es-ES" b="1" dirty="0"/>
          </a:p>
          <a:p>
            <a:pPr fontAlgn="ctr"/>
            <a:endParaRPr lang="es-ES" b="1" dirty="0"/>
          </a:p>
          <a:p>
            <a:pPr fontAlgn="ctr"/>
            <a:endParaRPr lang="es-ES" b="1" dirty="0"/>
          </a:p>
          <a:p>
            <a:pPr fontAlgn="ctr"/>
            <a:endParaRPr lang="es-ES" b="1" dirty="0"/>
          </a:p>
          <a:p>
            <a:pPr fontAlgn="ctr"/>
            <a:r>
              <a:rPr lang="es-CO" b="1" dirty="0"/>
              <a:t>Wearables: </a:t>
            </a:r>
          </a:p>
          <a:p>
            <a:pPr fontAlgn="ctr"/>
            <a:endParaRPr lang="es-CO" b="1" dirty="0"/>
          </a:p>
          <a:p>
            <a:pPr fontAlgn="ctr"/>
            <a:endParaRPr lang="es-CO" b="1" dirty="0"/>
          </a:p>
          <a:p>
            <a:pPr fontAlgn="ctr"/>
            <a:endParaRPr lang="es-ES" b="1" dirty="0"/>
          </a:p>
          <a:p>
            <a:pPr fontAlgn="ctr"/>
            <a:endParaRPr lang="es-CO" b="1" dirty="0"/>
          </a:p>
          <a:p>
            <a:pPr fontAlgn="ctr"/>
            <a:endParaRPr lang="es-CO" b="1" dirty="0"/>
          </a:p>
          <a:p>
            <a:pPr fontAlgn="ctr"/>
            <a:endParaRPr lang="es-CO" b="1" dirty="0"/>
          </a:p>
          <a:p>
            <a:pPr fontAlgn="ctr"/>
            <a:endParaRPr lang="es-CO" b="1" dirty="0"/>
          </a:p>
          <a:p>
            <a:pPr fontAlgn="ctr"/>
            <a:endParaRPr lang="es-CO" b="1" dirty="0"/>
          </a:p>
          <a:p>
            <a:pPr fontAlgn="ctr"/>
            <a:r>
              <a:rPr lang="es-CO" b="1" dirty="0"/>
              <a:t>Tecnología para el hogar (smart home):</a:t>
            </a:r>
          </a:p>
          <a:p>
            <a:pPr fontAlgn="ctr"/>
            <a:endParaRPr lang="es-ES" dirty="0">
              <a:solidFill>
                <a:schemeClr val="accent5">
                  <a:lumMod val="75000"/>
                </a:schemeClr>
              </a:solidFill>
              <a:latin typeface="Helvetica" panose="020B0604020202030204" pitchFamily="34" charset="0"/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451262" y="-95003"/>
            <a:ext cx="85977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b="1" i="1" dirty="0" err="1">
                <a:solidFill>
                  <a:srgbClr val="002060"/>
                </a:solidFill>
                <a:latin typeface="Georgia" panose="02040502050405020303" pitchFamily="18" charset="0"/>
              </a:rPr>
              <a:t>Convergence</a:t>
            </a:r>
            <a:r>
              <a:rPr lang="es-ES" sz="3600" b="1" i="1" dirty="0">
                <a:solidFill>
                  <a:srgbClr val="002060"/>
                </a:solidFill>
                <a:latin typeface="Georgia" panose="02040502050405020303" pitchFamily="18" charset="0"/>
              </a:rPr>
              <a:t> of </a:t>
            </a:r>
            <a:r>
              <a:rPr lang="es-ES" sz="3600" b="1" i="1" dirty="0" err="1">
                <a:solidFill>
                  <a:srgbClr val="002060"/>
                </a:solidFill>
                <a:latin typeface="Georgia" panose="02040502050405020303" pitchFamily="18" charset="0"/>
              </a:rPr>
              <a:t>consumer</a:t>
            </a:r>
            <a:r>
              <a:rPr lang="es-ES" sz="3600" b="1" i="1" dirty="0">
                <a:solidFill>
                  <a:srgbClr val="002060"/>
                </a:solidFill>
                <a:latin typeface="Georgia" panose="02040502050405020303" pitchFamily="18" charset="0"/>
              </a:rPr>
              <a:t> </a:t>
            </a:r>
            <a:r>
              <a:rPr lang="es-ES" sz="3600" b="1" i="1" dirty="0" err="1">
                <a:solidFill>
                  <a:srgbClr val="002060"/>
                </a:solidFill>
                <a:latin typeface="Georgia" panose="02040502050405020303" pitchFamily="18" charset="0"/>
              </a:rPr>
              <a:t>electronics</a:t>
            </a:r>
            <a:r>
              <a:rPr lang="es-ES" sz="3600" b="1" i="1" dirty="0">
                <a:solidFill>
                  <a:srgbClr val="002060"/>
                </a:solidFill>
                <a:latin typeface="Georgia" panose="02040502050405020303" pitchFamily="18" charset="0"/>
              </a:rPr>
              <a:t> </a:t>
            </a:r>
            <a:r>
              <a:rPr lang="es-ES" sz="3600" b="1" i="1" dirty="0" err="1">
                <a:solidFill>
                  <a:srgbClr val="002060"/>
                </a:solidFill>
                <a:latin typeface="Georgia" panose="02040502050405020303" pitchFamily="18" charset="0"/>
              </a:rPr>
              <a:t>into</a:t>
            </a:r>
            <a:r>
              <a:rPr lang="es-ES" sz="3600" b="1" i="1" dirty="0">
                <a:solidFill>
                  <a:srgbClr val="002060"/>
                </a:solidFill>
                <a:latin typeface="Georgia" panose="02040502050405020303" pitchFamily="18" charset="0"/>
              </a:rPr>
              <a:t> </a:t>
            </a:r>
            <a:r>
              <a:rPr lang="es-ES" sz="3600" b="1" i="1" dirty="0" err="1">
                <a:solidFill>
                  <a:srgbClr val="002060"/>
                </a:solidFill>
                <a:latin typeface="Georgia" panose="02040502050405020303" pitchFamily="18" charset="0"/>
              </a:rPr>
              <a:t>smart</a:t>
            </a:r>
            <a:r>
              <a:rPr lang="es-ES" sz="3600" b="1" i="1" dirty="0">
                <a:solidFill>
                  <a:srgbClr val="002060"/>
                </a:solidFill>
                <a:latin typeface="Georgia" panose="02040502050405020303" pitchFamily="18" charset="0"/>
              </a:rPr>
              <a:t> </a:t>
            </a:r>
            <a:r>
              <a:rPr lang="es-ES" sz="3600" b="1" i="1" dirty="0" err="1">
                <a:solidFill>
                  <a:srgbClr val="002060"/>
                </a:solidFill>
                <a:latin typeface="Georgia" panose="02040502050405020303" pitchFamily="18" charset="0"/>
              </a:rPr>
              <a:t>devices</a:t>
            </a:r>
            <a:endParaRPr lang="es-ES" sz="2400" b="1" i="1" dirty="0">
              <a:solidFill>
                <a:srgbClr val="002060"/>
              </a:solidFill>
              <a:latin typeface="Georgia" panose="02040502050405020303" pitchFamily="18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3970EDC-F31C-7A48-9A5F-B5CA888176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363" y="956839"/>
            <a:ext cx="1436310" cy="1551215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36F9509B-667C-E944-A66B-1B189E4E9F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8872" y="2508054"/>
            <a:ext cx="1312040" cy="1624559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4E0F778A-30FD-A245-8743-D6CDC0A63F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4486" y="4683624"/>
            <a:ext cx="1248064" cy="1170911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1FF9893E-2687-4548-9E38-6AA66DB1E6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50607" y="1306914"/>
            <a:ext cx="980112" cy="851064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9BC0F52D-9261-2144-8D86-2D14E5E8B6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84004" y="2909943"/>
            <a:ext cx="2634905" cy="1317453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64895FB8-ECBF-8241-B788-D66FFEFF8C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9002" y="4532449"/>
            <a:ext cx="2541717" cy="1227578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37BB2B3E-3FA6-F846-B8E0-8B88489AAC8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27667" y="2726946"/>
            <a:ext cx="2921330" cy="150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4537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3A803F3B-E90F-C74B-9D4C-1EE36A57C0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007" y="401217"/>
            <a:ext cx="3645725" cy="2304721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6E2BA769-5CB6-3944-9CB4-845D97808B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0732" y="3168812"/>
            <a:ext cx="3241964" cy="1825105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D7174053-AE7D-E34E-9869-A901A8264B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8877" y="401217"/>
            <a:ext cx="4001985" cy="1954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98329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F955263290692D4784D72EA0A35C6260" ma:contentTypeVersion="1" ma:contentTypeDescription="Crear nuevo documento." ma:contentTypeScope="" ma:versionID="c2d2e6112d6baa8ed88620acc0e9f538">
  <xsd:schema xmlns:xsd="http://www.w3.org/2001/XMLSchema" xmlns:xs="http://www.w3.org/2001/XMLSchema" xmlns:p="http://schemas.microsoft.com/office/2006/metadata/properties" xmlns:ns1="http://schemas.microsoft.com/sharepoint/v3" targetNamespace="http://schemas.microsoft.com/office/2006/metadata/properties" ma:root="true" ma:fieldsID="d300cc0a9f84293867af8b5a362716ca" ns1:_="">
    <xsd:import namespace="http://schemas.microsoft.com/sharepoint/v3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Fecha de inicio programada" ma:description="" ma:hidden="true" ma:internalName="PublishingStartDate">
      <xsd:simpleType>
        <xsd:restriction base="dms:Unknown"/>
      </xsd:simpleType>
    </xsd:element>
    <xsd:element name="PublishingExpirationDate" ma:index="9" nillable="true" ma:displayName="Fecha de finalización programada" ma:description="" ma:hidden="true" ma:internalName="PublishingExpirationDat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5C56CF8-4459-4453-932C-7D3A8EDCE4D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7E1218E-F2BF-43CE-97F0-76A6D1305AB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customXml/itemProps3.xml><?xml version="1.0" encoding="utf-8"?>
<ds:datastoreItem xmlns:ds="http://schemas.openxmlformats.org/officeDocument/2006/customXml" ds:itemID="{BF1BE622-BA61-471F-AA2F-3651AC9CFC2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1321</TotalTime>
  <Words>26</Words>
  <Application>Microsoft Macintosh PowerPoint</Application>
  <PresentationFormat>Presentación en pantalla (4:3)</PresentationFormat>
  <Paragraphs>47</Paragraphs>
  <Slides>4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</vt:i4>
      </vt:variant>
    </vt:vector>
  </HeadingPairs>
  <TitlesOfParts>
    <vt:vector size="10" baseType="lpstr">
      <vt:lpstr>Arial</vt:lpstr>
      <vt:lpstr>Calibri</vt:lpstr>
      <vt:lpstr>Calibri Light</vt:lpstr>
      <vt:lpstr>Georgia</vt:lpstr>
      <vt:lpstr>Helvetica</vt:lpstr>
      <vt:lpstr>Tema de Office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Claudia Patricia Giraldo Ramirez</dc:creator>
  <cp:lastModifiedBy>Emanuel Madrid Restrepo</cp:lastModifiedBy>
  <cp:revision>25</cp:revision>
  <dcterms:created xsi:type="dcterms:W3CDTF">2015-01-20T20:40:07Z</dcterms:created>
  <dcterms:modified xsi:type="dcterms:W3CDTF">2018-02-13T23:26:52Z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0x010100F955263290692D4784D72EA0A35C6260</vt:lpwstr>
  </property>
</Properties>
</file>